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lantagenet Cherokee" panose="02020602070100000000" pitchFamily="18" charset="0"/>
      <p:regular r:id="rId16"/>
    </p:embeddedFont>
    <p:embeddedFont>
      <p:font typeface="Platypi Medium" panose="020B0604020202020204" charset="0"/>
      <p:regular r:id="rId17"/>
    </p:embeddedFont>
    <p:embeddedFont>
      <p:font typeface="Source Serif Pro" panose="02040603050405020204" pitchFamily="18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5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9715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70812" y="2689879"/>
            <a:ext cx="6365875" cy="1571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7200" dirty="0">
                <a:solidFill>
                  <a:srgbClr val="333300"/>
                </a:solidFill>
                <a:latin typeface="Plantagenet Cherokee" panose="02020602070100000000" pitchFamily="18" charset="0"/>
                <a:ea typeface="Platypi Medium" pitchFamily="34" charset="-122"/>
                <a:cs typeface="Platypi Medium" pitchFamily="34" charset="-120"/>
              </a:rPr>
              <a:t>Word’s Heaven</a:t>
            </a:r>
            <a:endParaRPr lang="en-US" sz="7200" dirty="0">
              <a:solidFill>
                <a:srgbClr val="333300"/>
              </a:solidFill>
              <a:latin typeface="Plantagenet Cherokee" panose="02020602070100000000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70034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424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Picture Placeholder 3" descr="Open book on table, blurred shelves of books in background">
            <a:extLst>
              <a:ext uri="{FF2B5EF4-FFF2-40B4-BE49-F238E27FC236}">
                <a16:creationId xmlns:a16="http://schemas.microsoft.com/office/drawing/2014/main" id="{7F7DCB13-2734-4211-B33A-17C963B5AF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0" r="8890"/>
          <a:stretch>
            <a:fillRect/>
          </a:stretch>
        </p:blipFill>
        <p:spPr>
          <a:xfrm>
            <a:off x="203200" y="1442680"/>
            <a:ext cx="6765923" cy="544516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7D5EC63-0722-4C9B-99BB-2505836A4810}"/>
              </a:ext>
            </a:extLst>
          </p:cNvPr>
          <p:cNvSpPr txBox="1"/>
          <p:nvPr/>
        </p:nvSpPr>
        <p:spPr>
          <a:xfrm>
            <a:off x="7661279" y="3950879"/>
            <a:ext cx="74358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Plantagenet Cherokee" panose="02020602070100000000" pitchFamily="18" charset="0"/>
              </a:rPr>
              <a:t>Personalized e-Library and Book Recommender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2343B59-46D7-42B1-BA56-064FCE5D35C7}"/>
              </a:ext>
            </a:extLst>
          </p:cNvPr>
          <p:cNvSpPr/>
          <p:nvPr/>
        </p:nvSpPr>
        <p:spPr>
          <a:xfrm>
            <a:off x="12446000" y="7670800"/>
            <a:ext cx="2184400" cy="55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A93709F-6E9F-4867-B21E-6AE27956D6F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12299276" y="348475"/>
            <a:ext cx="1537335" cy="82899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10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2251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972503" y="2310170"/>
            <a:ext cx="15275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2251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Word’s Heaven's Vision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0699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Word’s Heaven is designed to revolutionize the reading experience by offering a personalized library that connects readers with books they'll love.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2251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4830723" y="2310170"/>
            <a:ext cx="2197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2251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AI-Powered Recommendations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0699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Our platform utilizes sophisticated AI algorithms to suggest books based on your reading history, preferences, and trending genres.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92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3" name="Text 10"/>
          <p:cNvSpPr/>
          <p:nvPr/>
        </p:nvSpPr>
        <p:spPr>
          <a:xfrm>
            <a:off x="942737" y="5814298"/>
            <a:ext cx="21228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9288"/>
            <a:ext cx="30726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Immersive Experience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9706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Words-Heaven goes beyond simple book storage, providing multimedia features like audiobooks and narrated videos for an enriched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87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Problem Definition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05764"/>
            <a:ext cx="32695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Lack of Personalization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869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Traditional e-libraries often lack personalized recommendations, leading to a generic and unengaging reading experience.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2057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Limited Discovery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869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Readers struggle to find books that align with their specific interests, resulting in frustration and disengagement.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2057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Difficult Navigation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869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Content is often scattered and disorganized, making it challenging for users to find books that match their preferences.</a:t>
            </a:r>
            <a:endParaRPr lang="en-US" sz="1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AAF42-528A-4830-B201-7540A3FF6D13}"/>
              </a:ext>
            </a:extLst>
          </p:cNvPr>
          <p:cNvSpPr txBox="1"/>
          <p:nvPr/>
        </p:nvSpPr>
        <p:spPr>
          <a:xfrm>
            <a:off x="1299507" y="2494628"/>
            <a:ext cx="11407795" cy="847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Source Serif Pro" panose="02040603050405020204" pitchFamily="18" charset="0"/>
                <a:ea typeface="Source Serif Pro" panose="02040603050405020204" pitchFamily="18" charset="0"/>
              </a:rPr>
              <a:t>In today’s digital age, a vast number of e-libraries provide users access to a wide array of books and resources. However, these platforms often lack personalization, dynamic engagement features, and comprehensive recommendations tailored to individual preferences and reading habits.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A8EEEA-743B-486E-B91B-7CB41ED63C74}"/>
              </a:ext>
            </a:extLst>
          </p:cNvPr>
          <p:cNvSpPr/>
          <p:nvPr/>
        </p:nvSpPr>
        <p:spPr>
          <a:xfrm>
            <a:off x="12446000" y="7670800"/>
            <a:ext cx="2184400" cy="55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268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775817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002631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Personalized Recommendations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84738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Use AI to suggest books tailored to individual reading habits and preferences, providing a tailored experience.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1775817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F9F7F7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002631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Multimedia Engagement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284738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Integrate audiobooks and narrated videos, creating an immersive and engaging experience for users.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F9F7F7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4979432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Cross-Platform Accessibility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82418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Ensure seamless access across all devices, allowing users to enjoy their library on any device.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752618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F9F7F7"/>
          </a:solidFill>
          <a:ln/>
        </p:spPr>
      </p:sp>
      <p:sp>
        <p:nvSpPr>
          <p:cNvPr id="14" name="Text 11"/>
          <p:cNvSpPr/>
          <p:nvPr/>
        </p:nvSpPr>
        <p:spPr>
          <a:xfrm>
            <a:off x="10398681" y="4979432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Enhanced Book Discovery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98681" y="582418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Help users explore new genres and titles with dynamic recommendations and community insights.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A5AE14-3552-47C1-97D7-94C7D8494FE1}"/>
              </a:ext>
            </a:extLst>
          </p:cNvPr>
          <p:cNvSpPr/>
          <p:nvPr/>
        </p:nvSpPr>
        <p:spPr>
          <a:xfrm>
            <a:off x="12446000" y="7670800"/>
            <a:ext cx="2184400" cy="55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3661" y="718661"/>
            <a:ext cx="5098137" cy="637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Uniqueness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661" y="1661755"/>
            <a:ext cx="509707" cy="50970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3661" y="2375297"/>
            <a:ext cx="3597473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AI-Driven Recommendations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13661" y="2816185"/>
            <a:ext cx="3705344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Our advanced AI algorithms provide tailored book suggestions based on user behavior and reading history.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4876" y="1661755"/>
            <a:ext cx="509707" cy="50970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4876" y="2375297"/>
            <a:ext cx="3705463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Audiobooks &amp; Narrated Videos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724876" y="3134797"/>
            <a:ext cx="3705463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Experience immersive multimedia through narrated audiobooks and videos, enhancing the reading experience.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661" y="5051465"/>
            <a:ext cx="509707" cy="50970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3661" y="5765006"/>
            <a:ext cx="2801183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Cross-Platform Access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13661" y="6205895"/>
            <a:ext cx="3705344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Enjoy your library on any device, with seamless access and synchronized content across platforms.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4876" y="5051465"/>
            <a:ext cx="509707" cy="50970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24876" y="5765006"/>
            <a:ext cx="3553182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Real-Time Book "Heat Maps"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4724876" y="6205895"/>
            <a:ext cx="3705463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Visual highlights of popular book sections, providing insights into trending content and boosting engagement.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4565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Technologies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3130590" y="3015734"/>
            <a:ext cx="7556421" cy="261651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3138210" y="3023354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365024" y="316706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Backend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139424" y="316706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Java Spring Boot / .NET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3138210" y="3673673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3365024" y="381738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Frontend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139424" y="381738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React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3138210" y="432399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3365024" y="446770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Database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139424" y="446770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MySQL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3138210" y="4974312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3365024" y="511802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Recommendation Engine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139424" y="511802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Scikit-learn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729DFD-4BD4-4AA1-B681-D1B138969FE9}"/>
              </a:ext>
            </a:extLst>
          </p:cNvPr>
          <p:cNvSpPr/>
          <p:nvPr/>
        </p:nvSpPr>
        <p:spPr>
          <a:xfrm>
            <a:off x="12446000" y="7670800"/>
            <a:ext cx="2184400" cy="55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96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Advantages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4370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972503" y="2128718"/>
            <a:ext cx="15275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043708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Enhanced User Experience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888456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Personalized recommendations foster engagement and interaction with content, leading to a more enjoyable experience.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04370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4830723" y="2128718"/>
            <a:ext cx="2197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0437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Content Versatility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253412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Combines text, audio, and video formats to cater to diverse reading preferences and enhance engagement.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1849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3" name="Text 10"/>
          <p:cNvSpPr/>
          <p:nvPr/>
        </p:nvSpPr>
        <p:spPr>
          <a:xfrm>
            <a:off x="942737" y="5269944"/>
            <a:ext cx="21228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1849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Ease of Discovery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675352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AI-driven suggestions help users explore new genres and broaden their reading scope, fostering intellectual growth.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1849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7" name="Text 14"/>
          <p:cNvSpPr/>
          <p:nvPr/>
        </p:nvSpPr>
        <p:spPr>
          <a:xfrm>
            <a:off x="4827270" y="5269944"/>
            <a:ext cx="22657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18493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Cross-Platform Accessibility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6029682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Access your library on any device, offering convenience and flexibility to users on the go.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575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Disadvantages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606516"/>
            <a:ext cx="1134070" cy="20327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833330"/>
            <a:ext cx="49864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Initial Development Time and Costs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323749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Building AI-driven recommendations, multimedia integration, and a scalable database can be time-consuming and costly.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39270"/>
            <a:ext cx="1134070" cy="20327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866084"/>
            <a:ext cx="48765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Ongoing Maintenance and Updates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356503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Regular content updates, feature enhancements, and server maintenance are essential, requiring continuous resource allocation.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7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Thank You</a:t>
            </a:r>
            <a:endParaRPr lang="en-US" sz="720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We believe Words-Heaven has the potential to revolutionize the reading experience. Your investment will help us bring this innovative platform to life, fostering a love for reading in a dynamic and personalized way.</a:t>
            </a:r>
            <a:endParaRPr lang="en-US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2F60CC-C462-49A9-97FD-794E1D4363E8}"/>
              </a:ext>
            </a:extLst>
          </p:cNvPr>
          <p:cNvSpPr/>
          <p:nvPr/>
        </p:nvSpPr>
        <p:spPr>
          <a:xfrm>
            <a:off x="12446000" y="7670800"/>
            <a:ext cx="2184400" cy="55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530</Words>
  <Application>Microsoft Office PowerPoint</Application>
  <PresentationFormat>Custom</PresentationFormat>
  <Paragraphs>76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Plantagenet Cherokee</vt:lpstr>
      <vt:lpstr>Calibri</vt:lpstr>
      <vt:lpstr>Source Serif Pro</vt:lpstr>
      <vt:lpstr>Arial</vt:lpstr>
      <vt:lpstr>Platypi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Dhirajkumar Sirsat</cp:lastModifiedBy>
  <cp:revision>13</cp:revision>
  <dcterms:created xsi:type="dcterms:W3CDTF">2024-11-12T18:25:55Z</dcterms:created>
  <dcterms:modified xsi:type="dcterms:W3CDTF">2024-11-13T03:11:14Z</dcterms:modified>
</cp:coreProperties>
</file>